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7" r:id="rId3"/>
    <p:sldId id="281" r:id="rId4"/>
    <p:sldId id="274" r:id="rId5"/>
    <p:sldId id="271" r:id="rId6"/>
    <p:sldId id="273" r:id="rId7"/>
    <p:sldId id="284" r:id="rId8"/>
    <p:sldId id="285" r:id="rId9"/>
    <p:sldId id="286" r:id="rId10"/>
    <p:sldId id="272" r:id="rId11"/>
    <p:sldId id="258" r:id="rId12"/>
    <p:sldId id="259" r:id="rId13"/>
    <p:sldId id="293" r:id="rId14"/>
    <p:sldId id="260" r:id="rId15"/>
    <p:sldId id="287" r:id="rId16"/>
    <p:sldId id="288" r:id="rId17"/>
    <p:sldId id="289" r:id="rId18"/>
    <p:sldId id="265" r:id="rId19"/>
    <p:sldId id="266" r:id="rId20"/>
    <p:sldId id="290" r:id="rId21"/>
    <p:sldId id="291" r:id="rId22"/>
    <p:sldId id="292" r:id="rId23"/>
    <p:sldId id="267" r:id="rId24"/>
    <p:sldId id="268" r:id="rId25"/>
    <p:sldId id="269" r:id="rId26"/>
    <p:sldId id="283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5D6"/>
    <a:srgbClr val="77AAF5"/>
    <a:srgbClr val="929292"/>
    <a:srgbClr val="4472C4"/>
    <a:srgbClr val="F7F7F7"/>
    <a:srgbClr val="968ED4"/>
    <a:srgbClr val="736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GOTARDO SANTOS ." userId="d22ce253-b878-462e-9382-72ec1ddfb550" providerId="ADAL" clId="{E045D345-B47E-4DF8-B48F-1E6FBBC1B468}"/>
    <pc:docChg chg="custSel modSld">
      <pc:chgData name="GUILHERME GOTARDO SANTOS ." userId="d22ce253-b878-462e-9382-72ec1ddfb550" providerId="ADAL" clId="{E045D345-B47E-4DF8-B48F-1E6FBBC1B468}" dt="2024-09-10T14:47:59.007" v="10" actId="1076"/>
      <pc:docMkLst>
        <pc:docMk/>
      </pc:docMkLst>
      <pc:sldChg chg="delSp modSp mod">
        <pc:chgData name="GUILHERME GOTARDO SANTOS ." userId="d22ce253-b878-462e-9382-72ec1ddfb550" providerId="ADAL" clId="{E045D345-B47E-4DF8-B48F-1E6FBBC1B468}" dt="2024-09-10T14:45:13.376" v="1" actId="478"/>
        <pc:sldMkLst>
          <pc:docMk/>
          <pc:sldMk cId="683765934" sldId="281"/>
        </pc:sldMkLst>
        <pc:spChg chg="del mod">
          <ac:chgData name="GUILHERME GOTARDO SANTOS ." userId="d22ce253-b878-462e-9382-72ec1ddfb550" providerId="ADAL" clId="{E045D345-B47E-4DF8-B48F-1E6FBBC1B468}" dt="2024-09-10T14:45:13.376" v="1" actId="478"/>
          <ac:spMkLst>
            <pc:docMk/>
            <pc:sldMk cId="683765934" sldId="281"/>
            <ac:spMk id="37" creationId="{192BDB1D-3345-CC1C-C06D-804E4C82E7AC}"/>
          </ac:spMkLst>
        </pc:spChg>
      </pc:sldChg>
      <pc:sldChg chg="addSp delSp modSp mod">
        <pc:chgData name="GUILHERME GOTARDO SANTOS ." userId="d22ce253-b878-462e-9382-72ec1ddfb550" providerId="ADAL" clId="{E045D345-B47E-4DF8-B48F-1E6FBBC1B468}" dt="2024-09-10T14:47:59.007" v="10" actId="1076"/>
        <pc:sldMkLst>
          <pc:docMk/>
          <pc:sldMk cId="2170599003" sldId="289"/>
        </pc:sldMkLst>
        <pc:picChg chg="del">
          <ac:chgData name="GUILHERME GOTARDO SANTOS ." userId="d22ce253-b878-462e-9382-72ec1ddfb550" providerId="ADAL" clId="{E045D345-B47E-4DF8-B48F-1E6FBBC1B468}" dt="2024-09-10T14:46:57.059" v="2" actId="478"/>
          <ac:picMkLst>
            <pc:docMk/>
            <pc:sldMk cId="2170599003" sldId="289"/>
            <ac:picMk id="5" creationId="{81D218F9-17F0-B9D5-F42D-83D3DDCD4BCB}"/>
          </ac:picMkLst>
        </pc:picChg>
        <pc:picChg chg="add mod modCrop">
          <ac:chgData name="GUILHERME GOTARDO SANTOS ." userId="d22ce253-b878-462e-9382-72ec1ddfb550" providerId="ADAL" clId="{E045D345-B47E-4DF8-B48F-1E6FBBC1B468}" dt="2024-09-10T14:47:59.007" v="10" actId="1076"/>
          <ac:picMkLst>
            <pc:docMk/>
            <pc:sldMk cId="2170599003" sldId="289"/>
            <ac:picMk id="8" creationId="{7198F8EA-07A7-AB71-7818-5CDC1FCDCC0A}"/>
          </ac:picMkLst>
        </pc:picChg>
      </pc:sldChg>
    </pc:docChg>
  </pc:docChgLst>
  <pc:docChgLst>
    <pc:chgData name="ANDREI VASCONCELOS" userId="2372929f65e5a76c" providerId="LiveId" clId="{1FC7629A-8792-4D21-8A58-069F7D815BD8}"/>
    <pc:docChg chg="custSel delSld modSld sldOrd">
      <pc:chgData name="ANDREI VASCONCELOS" userId="2372929f65e5a76c" providerId="LiveId" clId="{1FC7629A-8792-4D21-8A58-069F7D815BD8}" dt="2024-09-10T19:13:55.379" v="31" actId="1076"/>
      <pc:docMkLst>
        <pc:docMk/>
      </pc:docMkLst>
      <pc:sldChg chg="modSp mod">
        <pc:chgData name="ANDREI VASCONCELOS" userId="2372929f65e5a76c" providerId="LiveId" clId="{1FC7629A-8792-4D21-8A58-069F7D815BD8}" dt="2024-09-10T19:10:18.245" v="13" actId="1076"/>
        <pc:sldMkLst>
          <pc:docMk/>
          <pc:sldMk cId="3230684925" sldId="260"/>
        </pc:sldMkLst>
        <pc:picChg chg="mod">
          <ac:chgData name="ANDREI VASCONCELOS" userId="2372929f65e5a76c" providerId="LiveId" clId="{1FC7629A-8792-4D21-8A58-069F7D815BD8}" dt="2024-09-10T19:10:18.245" v="13" actId="1076"/>
          <ac:picMkLst>
            <pc:docMk/>
            <pc:sldMk cId="3230684925" sldId="260"/>
            <ac:picMk id="5" creationId="{0E1A0AA0-BEFF-A793-C559-C1A3D831706C}"/>
          </ac:picMkLst>
        </pc:picChg>
      </pc:sldChg>
      <pc:sldChg chg="modSp mod">
        <pc:chgData name="ANDREI VASCONCELOS" userId="2372929f65e5a76c" providerId="LiveId" clId="{1FC7629A-8792-4D21-8A58-069F7D815BD8}" dt="2024-09-10T19:11:25.923" v="23" actId="1076"/>
        <pc:sldMkLst>
          <pc:docMk/>
          <pc:sldMk cId="1397898261" sldId="265"/>
        </pc:sldMkLst>
        <pc:picChg chg="mod">
          <ac:chgData name="ANDREI VASCONCELOS" userId="2372929f65e5a76c" providerId="LiveId" clId="{1FC7629A-8792-4D21-8A58-069F7D815BD8}" dt="2024-09-10T19:11:25.923" v="23" actId="1076"/>
          <ac:picMkLst>
            <pc:docMk/>
            <pc:sldMk cId="1397898261" sldId="265"/>
            <ac:picMk id="11" creationId="{3BE78B54-C205-4269-E094-42A32356085D}"/>
          </ac:picMkLst>
        </pc:picChg>
      </pc:sldChg>
      <pc:sldChg chg="addSp delSp modSp mod">
        <pc:chgData name="ANDREI VASCONCELOS" userId="2372929f65e5a76c" providerId="LiveId" clId="{1FC7629A-8792-4D21-8A58-069F7D815BD8}" dt="2024-09-10T19:13:55.379" v="31" actId="1076"/>
        <pc:sldMkLst>
          <pc:docMk/>
          <pc:sldMk cId="82389684" sldId="268"/>
        </pc:sldMkLst>
        <pc:picChg chg="add mod">
          <ac:chgData name="ANDREI VASCONCELOS" userId="2372929f65e5a76c" providerId="LiveId" clId="{1FC7629A-8792-4D21-8A58-069F7D815BD8}" dt="2024-09-10T19:13:55.379" v="31" actId="1076"/>
          <ac:picMkLst>
            <pc:docMk/>
            <pc:sldMk cId="82389684" sldId="268"/>
            <ac:picMk id="6" creationId="{CCCE0EB9-1062-9FF4-7493-B776743096CC}"/>
          </ac:picMkLst>
        </pc:picChg>
        <pc:picChg chg="del">
          <ac:chgData name="ANDREI VASCONCELOS" userId="2372929f65e5a76c" providerId="LiveId" clId="{1FC7629A-8792-4D21-8A58-069F7D815BD8}" dt="2024-09-10T19:13:35.260" v="25" actId="478"/>
          <ac:picMkLst>
            <pc:docMk/>
            <pc:sldMk cId="82389684" sldId="268"/>
            <ac:picMk id="11" creationId="{E87C297F-528A-D84F-95CF-3BDBA4E6F2FB}"/>
          </ac:picMkLst>
        </pc:picChg>
      </pc:sldChg>
      <pc:sldChg chg="del">
        <pc:chgData name="ANDREI VASCONCELOS" userId="2372929f65e5a76c" providerId="LiveId" clId="{1FC7629A-8792-4D21-8A58-069F7D815BD8}" dt="2024-09-10T19:12:34.063" v="24" actId="2696"/>
        <pc:sldMkLst>
          <pc:docMk/>
          <pc:sldMk cId="792971861" sldId="275"/>
        </pc:sldMkLst>
      </pc:sldChg>
      <pc:sldChg chg="modSp mod">
        <pc:chgData name="ANDREI VASCONCELOS" userId="2372929f65e5a76c" providerId="LiveId" clId="{1FC7629A-8792-4D21-8A58-069F7D815BD8}" dt="2024-09-10T18:49:46.054" v="6" actId="20577"/>
        <pc:sldMkLst>
          <pc:docMk/>
          <pc:sldMk cId="2522194156" sldId="277"/>
        </pc:sldMkLst>
        <pc:spChg chg="mod">
          <ac:chgData name="ANDREI VASCONCELOS" userId="2372929f65e5a76c" providerId="LiveId" clId="{1FC7629A-8792-4D21-8A58-069F7D815BD8}" dt="2024-09-10T18:49:46.054" v="6" actId="20577"/>
          <ac:spMkLst>
            <pc:docMk/>
            <pc:sldMk cId="2522194156" sldId="277"/>
            <ac:spMk id="6" creationId="{24FD4182-E46F-5FBE-320C-A1BEE88B8EBF}"/>
          </ac:spMkLst>
        </pc:spChg>
      </pc:sldChg>
      <pc:sldChg chg="ord">
        <pc:chgData name="ANDREI VASCONCELOS" userId="2372929f65e5a76c" providerId="LiveId" clId="{1FC7629A-8792-4D21-8A58-069F7D815BD8}" dt="2024-09-09T23:14:32.646" v="1"/>
        <pc:sldMkLst>
          <pc:docMk/>
          <pc:sldMk cId="1479461985" sldId="278"/>
        </pc:sldMkLst>
      </pc:sldChg>
      <pc:sldChg chg="modSp mod">
        <pc:chgData name="ANDREI VASCONCELOS" userId="2372929f65e5a76c" providerId="LiveId" clId="{1FC7629A-8792-4D21-8A58-069F7D815BD8}" dt="2024-09-10T18:50:23.243" v="10" actId="120"/>
        <pc:sldMkLst>
          <pc:docMk/>
          <pc:sldMk cId="683765934" sldId="281"/>
        </pc:sldMkLst>
        <pc:spChg chg="mod">
          <ac:chgData name="ANDREI VASCONCELOS" userId="2372929f65e5a76c" providerId="LiveId" clId="{1FC7629A-8792-4D21-8A58-069F7D815BD8}" dt="2024-09-10T18:50:23.243" v="10" actId="120"/>
          <ac:spMkLst>
            <pc:docMk/>
            <pc:sldMk cId="683765934" sldId="281"/>
            <ac:spMk id="18" creationId="{E7200B2C-AFAD-B5CF-4015-6C18426BC9D6}"/>
          </ac:spMkLst>
        </pc:spChg>
      </pc:sldChg>
      <pc:sldChg chg="modSp mod">
        <pc:chgData name="ANDREI VASCONCELOS" userId="2372929f65e5a76c" providerId="LiveId" clId="{1FC7629A-8792-4D21-8A58-069F7D815BD8}" dt="2024-09-09T23:16:18.524" v="4" actId="122"/>
        <pc:sldMkLst>
          <pc:docMk/>
          <pc:sldMk cId="3144631339" sldId="283"/>
        </pc:sldMkLst>
        <pc:spChg chg="mod">
          <ac:chgData name="ANDREI VASCONCELOS" userId="2372929f65e5a76c" providerId="LiveId" clId="{1FC7629A-8792-4D21-8A58-069F7D815BD8}" dt="2024-09-09T23:16:18.524" v="4" actId="122"/>
          <ac:spMkLst>
            <pc:docMk/>
            <pc:sldMk cId="3144631339" sldId="283"/>
            <ac:spMk id="9" creationId="{AA780449-7992-0ED6-8301-BBA85BC1FAB1}"/>
          </ac:spMkLst>
        </pc:spChg>
      </pc:sldChg>
      <pc:sldChg chg="modSp mod">
        <pc:chgData name="ANDREI VASCONCELOS" userId="2372929f65e5a76c" providerId="LiveId" clId="{1FC7629A-8792-4D21-8A58-069F7D815BD8}" dt="2024-09-10T19:10:33.979" v="16" actId="1076"/>
        <pc:sldMkLst>
          <pc:docMk/>
          <pc:sldMk cId="3509973930" sldId="287"/>
        </pc:sldMkLst>
        <pc:picChg chg="mod">
          <ac:chgData name="ANDREI VASCONCELOS" userId="2372929f65e5a76c" providerId="LiveId" clId="{1FC7629A-8792-4D21-8A58-069F7D815BD8}" dt="2024-09-10T19:10:33.979" v="16" actId="1076"/>
          <ac:picMkLst>
            <pc:docMk/>
            <pc:sldMk cId="3509973930" sldId="287"/>
            <ac:picMk id="6" creationId="{8E526716-5997-ED6B-DA7A-3ADC6D71E43F}"/>
          </ac:picMkLst>
        </pc:picChg>
      </pc:sldChg>
      <pc:sldChg chg="modSp mod">
        <pc:chgData name="ANDREI VASCONCELOS" userId="2372929f65e5a76c" providerId="LiveId" clId="{1FC7629A-8792-4D21-8A58-069F7D815BD8}" dt="2024-09-10T19:10:49.179" v="19" actId="1076"/>
        <pc:sldMkLst>
          <pc:docMk/>
          <pc:sldMk cId="674967489" sldId="288"/>
        </pc:sldMkLst>
        <pc:picChg chg="mod">
          <ac:chgData name="ANDREI VASCONCELOS" userId="2372929f65e5a76c" providerId="LiveId" clId="{1FC7629A-8792-4D21-8A58-069F7D815BD8}" dt="2024-09-10T19:10:49.179" v="19" actId="1076"/>
          <ac:picMkLst>
            <pc:docMk/>
            <pc:sldMk cId="674967489" sldId="288"/>
            <ac:picMk id="8" creationId="{48004A97-DAB7-C2F6-96BC-1606B692ED57}"/>
          </ac:picMkLst>
        </pc:picChg>
      </pc:sldChg>
      <pc:sldChg chg="modSp mod">
        <pc:chgData name="ANDREI VASCONCELOS" userId="2372929f65e5a76c" providerId="LiveId" clId="{1FC7629A-8792-4D21-8A58-069F7D815BD8}" dt="2024-09-10T19:11:00.613" v="20" actId="1440"/>
        <pc:sldMkLst>
          <pc:docMk/>
          <pc:sldMk cId="2170599003" sldId="289"/>
        </pc:sldMkLst>
        <pc:picChg chg="mod">
          <ac:chgData name="ANDREI VASCONCELOS" userId="2372929f65e5a76c" providerId="LiveId" clId="{1FC7629A-8792-4D21-8A58-069F7D815BD8}" dt="2024-09-10T19:11:00.613" v="20" actId="1440"/>
          <ac:picMkLst>
            <pc:docMk/>
            <pc:sldMk cId="2170599003" sldId="289"/>
            <ac:picMk id="8" creationId="{7198F8EA-07A7-AB71-7818-5CDC1FCDCC0A}"/>
          </ac:picMkLst>
        </pc:picChg>
      </pc:sldChg>
      <pc:sldChg chg="del">
        <pc:chgData name="ANDREI VASCONCELOS" userId="2372929f65e5a76c" providerId="LiveId" clId="{1FC7629A-8792-4D21-8A58-069F7D815BD8}" dt="2024-09-09T23:16:33.632" v="5" actId="2696"/>
        <pc:sldMkLst>
          <pc:docMk/>
          <pc:sldMk cId="4040914561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4E1A4-AF54-A5C2-3548-16D0A4C77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455A37-CF63-A4E1-2D8E-00B751857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7E0B8-590E-9FF9-E953-7566BCBC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9FC759-4D53-EC3F-66E9-C1910DB3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0E5D8D-FC58-71D5-7559-049ABD6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8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9850A-B62D-3E44-2081-2BF0ECD2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AD937C-3EA4-96F4-BACC-33C59BB6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48567-B145-A35F-5C9C-846A8FA4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2ABBC6-5369-80E3-0A95-68046258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D55BF-246E-8C3E-1D96-0F21A2F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15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AB8587-1F8C-F169-0C13-158FDD48C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7FB58D-BDAF-938D-412B-BA42D0F3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B4493-9173-923F-48CF-C1937FCA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D453D-7598-6086-5615-C357601E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EFE31-C9F3-3373-A1EE-389C9F3C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BE38C-59EC-580A-2D65-9EBA52BC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C54550-074C-FC5F-3EA8-1C042B53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5CDC4D-523A-D602-7DC3-619E299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EEAA2B-7067-D4E3-F4D8-82E0B22E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60CCBE-61DC-70AF-56AB-8FF14E91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18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DBD7A-ED7F-A486-D111-EA2954B6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7E402-D86D-BC44-FC34-052F5A3B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A4F42D-38E0-A996-E95F-EFA0FE7D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4AE4DC-BB80-6E26-1452-2E942E5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4F335-E190-3724-B60E-A00D3A8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8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A8CD1-66E7-4E70-FB27-3BF1CFF3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EB32A-F42E-4724-93DF-B9945025B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F20F83-C4AF-F06C-A41D-8046B239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2CD3B4-6627-F97D-074E-EE04B1B9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D3D35C-FBA6-BF2B-E7F6-9C303CE2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CFBC9C-8730-EA9E-803F-01DD8FA6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56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6BE6A-A477-8B00-DDD0-597E378E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4EEF9A-3854-A5C3-77F0-26C872B0B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DD8968-729E-9E35-ECA1-BC495332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6E603C-4E26-33EE-9CBE-E5B2E939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E8B354-FCE4-043E-962B-8603740BF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5DAB60-358D-299F-C718-C0D295F2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4D282A-FFA8-09F1-923F-44EC66A8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16B5B1-CFAC-7434-3D4E-B4D18EF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94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8CA6E-23B8-B15E-B3DC-6B74832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FEFF71-164D-8ECB-E187-5E16C4DB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0DE12A-A36D-60F9-1D29-5B3980AD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B1BA7B-7BD6-E34D-0AF4-04A27C12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77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5679CA-00A8-5573-FE71-722BF86B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3A385-B820-56C8-F1EA-B061562E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48458C-92CD-F28A-AAFE-2A8F655C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B387D-F8DA-D2A7-2335-AFF23DA5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E50683-767F-99A4-1E55-88FB26B78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B7255-F8F2-8EC1-30F1-607EC514B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7C4C02-E2D1-2FD7-DD6E-17A80527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055BE9-F7AA-C05D-EB87-D7885417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286656-A42C-969F-D1B2-61344CAD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72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09F61-99B6-CC4D-F7D8-B7A230BE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976B1F-7086-DEF2-B41F-5AC3837B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45DF97-0521-2160-1AA5-0795F7968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499E54-9A91-0262-96A7-940F3CB5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7BE488-8219-B227-A250-B8F8FE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4F2798-DE86-933B-2345-485F0700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25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AE1036-172F-8D32-6B79-967B665D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603F3-A58F-F6CB-FA45-AB3A539E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52E7D1-E978-8123-CE90-FF6F09F6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2CF9-556E-4CB9-B0A0-07C533FF479D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A674D-7898-9842-9D7E-2D7E660BD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CAFEFD-BDC3-D5D5-A71F-A8A0C1632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79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15" y="22314"/>
            <a:ext cx="12192000" cy="6862732"/>
          </a:xfr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5744A69-1CF5-93AC-3BB7-630255449017}"/>
              </a:ext>
            </a:extLst>
          </p:cNvPr>
          <p:cNvSpPr txBox="1"/>
          <p:nvPr/>
        </p:nvSpPr>
        <p:spPr>
          <a:xfrm>
            <a:off x="1816127" y="22314"/>
            <a:ext cx="936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Integrantes da equipe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2590AC-FC10-AEAF-F6DC-C956DFF06AC3}"/>
              </a:ext>
            </a:extLst>
          </p:cNvPr>
          <p:cNvGrpSpPr/>
          <p:nvPr/>
        </p:nvGrpSpPr>
        <p:grpSpPr>
          <a:xfrm>
            <a:off x="4986485" y="1001918"/>
            <a:ext cx="2333674" cy="3333840"/>
            <a:chOff x="4733534" y="983878"/>
            <a:chExt cx="2333674" cy="3333840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12A5875-C813-9272-1FE8-9C119B92C1AE}"/>
                </a:ext>
              </a:extLst>
            </p:cNvPr>
            <p:cNvSpPr txBox="1"/>
            <p:nvPr/>
          </p:nvSpPr>
          <p:spPr>
            <a:xfrm>
              <a:off x="4776712" y="3550007"/>
              <a:ext cx="2290496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BEATRIZ OLIVEIRA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01241031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8E75D631-4FED-B5CA-5090-9A40830F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534" y="983878"/>
              <a:ext cx="2110478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CF7845B-1610-4EBE-F730-3935CB058BC5}"/>
              </a:ext>
            </a:extLst>
          </p:cNvPr>
          <p:cNvGrpSpPr/>
          <p:nvPr/>
        </p:nvGrpSpPr>
        <p:grpSpPr>
          <a:xfrm>
            <a:off x="760888" y="983333"/>
            <a:ext cx="2110478" cy="3399728"/>
            <a:chOff x="760888" y="983333"/>
            <a:chExt cx="2110478" cy="339972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92BDB1D-3345-CC1C-C06D-804E4C82E7AC}"/>
                </a:ext>
              </a:extLst>
            </p:cNvPr>
            <p:cNvSpPr txBox="1"/>
            <p:nvPr/>
          </p:nvSpPr>
          <p:spPr>
            <a:xfrm>
              <a:off x="838200" y="3615350"/>
              <a:ext cx="1762693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ANDREI SCAFI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01242040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47CF90AF-DA57-67F5-6BC4-CD4A026B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888" y="983333"/>
              <a:ext cx="2110478" cy="211179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EE72BCAA-5F82-6994-D9BA-60E8BF22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485" y="-108676"/>
            <a:ext cx="1455772" cy="145577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ED679FB-613D-5865-8352-31921CDC7AB7}"/>
              </a:ext>
            </a:extLst>
          </p:cNvPr>
          <p:cNvGrpSpPr/>
          <p:nvPr/>
        </p:nvGrpSpPr>
        <p:grpSpPr>
          <a:xfrm>
            <a:off x="2482110" y="3724504"/>
            <a:ext cx="3006917" cy="2949118"/>
            <a:chOff x="2482110" y="3724504"/>
            <a:chExt cx="3006917" cy="2949118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1DDDBA2-078C-AA96-C50C-67DD9BF0E5DD}"/>
                </a:ext>
              </a:extLst>
            </p:cNvPr>
            <p:cNvSpPr txBox="1"/>
            <p:nvPr/>
          </p:nvSpPr>
          <p:spPr>
            <a:xfrm>
              <a:off x="2635469" y="5905911"/>
              <a:ext cx="285355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GUILHERME GOTARDO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01242043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DF57D9CE-48F9-24CE-3695-CE14E59D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2110" y="3724504"/>
              <a:ext cx="2016672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5B4B52D4-4ED4-4281-5914-5DFE751AE0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8479" y="438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18B4C23-9BD5-83FD-3B67-A4BFC155A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56276"/>
            <a:ext cx="1825124" cy="18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CC903B7-EB05-80BE-302C-7CD75C1DF697}"/>
              </a:ext>
            </a:extLst>
          </p:cNvPr>
          <p:cNvGrpSpPr/>
          <p:nvPr/>
        </p:nvGrpSpPr>
        <p:grpSpPr>
          <a:xfrm>
            <a:off x="7433187" y="3693344"/>
            <a:ext cx="2444087" cy="2980278"/>
            <a:chOff x="7433187" y="3693344"/>
            <a:chExt cx="2444087" cy="298027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123F9C9-B330-8446-4D80-E8F3B52393D6}"/>
                </a:ext>
              </a:extLst>
            </p:cNvPr>
            <p:cNvSpPr txBox="1"/>
            <p:nvPr/>
          </p:nvSpPr>
          <p:spPr>
            <a:xfrm>
              <a:off x="7536096" y="5905911"/>
              <a:ext cx="234117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PHELIPE BRUIONE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 RA: 01242117 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CBC17FF-B75F-0C1A-F9BB-0148CC58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3187" y="3693344"/>
              <a:ext cx="2125394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4E35902-871D-5BE6-DE06-FE7CEF23119F}"/>
              </a:ext>
            </a:extLst>
          </p:cNvPr>
          <p:cNvGrpSpPr/>
          <p:nvPr/>
        </p:nvGrpSpPr>
        <p:grpSpPr>
          <a:xfrm>
            <a:off x="9193251" y="1001918"/>
            <a:ext cx="2110478" cy="3213790"/>
            <a:chOff x="9212081" y="1047891"/>
            <a:chExt cx="1984997" cy="321379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CE989D0-62C6-DEAA-EF26-D7DDD75D3AD1}"/>
                </a:ext>
              </a:extLst>
            </p:cNvPr>
            <p:cNvSpPr txBox="1"/>
            <p:nvPr/>
          </p:nvSpPr>
          <p:spPr>
            <a:xfrm>
              <a:off x="9360974" y="3615350"/>
              <a:ext cx="18251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FABIO HIDEKI </a:t>
              </a:r>
            </a:p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01242037</a:t>
              </a:r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97EB2C9-A815-F044-0A60-1FC13E49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081" y="1047891"/>
              <a:ext cx="1984997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47946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CE9F6F-A9D6-313C-658E-E85ADE70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0"/>
            <a:ext cx="12192000" cy="6857999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E0ACEF-C8CF-6B34-B7BF-D8DC7079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4" y="1616512"/>
            <a:ext cx="5645760" cy="34269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9" y="23658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Nossa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686793-0DA9-8EBD-E5BE-77C63D65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51" y="1673462"/>
            <a:ext cx="1547399" cy="1346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0248B58-4185-E71A-629F-60EA684EA33F}"/>
              </a:ext>
            </a:extLst>
          </p:cNvPr>
          <p:cNvSpPr/>
          <p:nvPr/>
        </p:nvSpPr>
        <p:spPr>
          <a:xfrm flipH="1">
            <a:off x="4568749" y="2263319"/>
            <a:ext cx="1381900" cy="317351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FA5C9CA-A51E-BA28-45FA-4CBA91D9DD15}"/>
              </a:ext>
            </a:extLst>
          </p:cNvPr>
          <p:cNvSpPr/>
          <p:nvPr/>
        </p:nvSpPr>
        <p:spPr>
          <a:xfrm flipH="1">
            <a:off x="5645760" y="4396654"/>
            <a:ext cx="1329729" cy="378644"/>
          </a:xfrm>
          <a:prstGeom prst="right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14C364-1743-F182-499C-E100A214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18" y="3976182"/>
            <a:ext cx="1351990" cy="1397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B60D8BF-EC12-57A8-D659-A583028F76C5}"/>
              </a:ext>
            </a:extLst>
          </p:cNvPr>
          <p:cNvGrpSpPr/>
          <p:nvPr/>
        </p:nvGrpSpPr>
        <p:grpSpPr>
          <a:xfrm>
            <a:off x="8029893" y="1288186"/>
            <a:ext cx="2959481" cy="2267615"/>
            <a:chOff x="8006773" y="1545833"/>
            <a:chExt cx="2997558" cy="226761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C1AA59C-5459-15B6-77D0-3AC7E591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6773" y="1545833"/>
              <a:ext cx="2997558" cy="22676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0984F7-1631-71FC-DC58-F909A958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80" y="1849821"/>
              <a:ext cx="1796661" cy="1120881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316A1257-D4C1-6AEE-E85C-25105FFE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219" y="4083594"/>
            <a:ext cx="1576309" cy="1182232"/>
          </a:xfrm>
          <a:prstGeom prst="ellipse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13" name="Seta: Dobrada para Cima 12">
            <a:extLst>
              <a:ext uri="{FF2B5EF4-FFF2-40B4-BE49-F238E27FC236}">
                <a16:creationId xmlns:a16="http://schemas.microsoft.com/office/drawing/2014/main" id="{DB9D3736-A190-2EAC-01DD-15A2A649CC56}"/>
              </a:ext>
            </a:extLst>
          </p:cNvPr>
          <p:cNvSpPr/>
          <p:nvPr/>
        </p:nvSpPr>
        <p:spPr>
          <a:xfrm rot="16200000" flipH="1">
            <a:off x="8410463" y="3779788"/>
            <a:ext cx="1335367" cy="655652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: Dobrada para Cima 17">
            <a:extLst>
              <a:ext uri="{FF2B5EF4-FFF2-40B4-BE49-F238E27FC236}">
                <a16:creationId xmlns:a16="http://schemas.microsoft.com/office/drawing/2014/main" id="{87176999-0D52-EB85-EADC-B1205D76CC90}"/>
              </a:ext>
            </a:extLst>
          </p:cNvPr>
          <p:cNvSpPr/>
          <p:nvPr/>
        </p:nvSpPr>
        <p:spPr>
          <a:xfrm rot="5400000">
            <a:off x="9144789" y="3774322"/>
            <a:ext cx="1346298" cy="655654"/>
          </a:xfrm>
          <a:prstGeom prst="bentUp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4150D78-2FAB-0975-9D9E-5E544D340013}"/>
              </a:ext>
            </a:extLst>
          </p:cNvPr>
          <p:cNvSpPr/>
          <p:nvPr/>
        </p:nvSpPr>
        <p:spPr>
          <a:xfrm rot="10800000" flipH="1">
            <a:off x="7557724" y="2325390"/>
            <a:ext cx="655652" cy="255279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CD1C46D-EB4E-F787-3432-F55F3285F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7729" y="19410"/>
            <a:ext cx="1397056" cy="13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3" grpId="0" animBg="1"/>
      <p:bldP spid="1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F7D74B-F7E2-7E60-D815-874BBF9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57" y="-16765"/>
            <a:ext cx="12198794" cy="68747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E7C24C-F192-4B77-D990-4C77444F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Diagrama de Visão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E28C88-D9E5-8FE4-7C0B-F8E556B8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60" y="-16766"/>
            <a:ext cx="1246740" cy="1246740"/>
          </a:xfrm>
          <a:prstGeom prst="rect">
            <a:avLst/>
          </a:prstGeom>
        </p:spPr>
      </p:pic>
      <p:pic>
        <p:nvPicPr>
          <p:cNvPr id="9" name="Imagem 8" descr="Plac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935C284-F994-32B2-AB8F-F90B0D765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" y="2418263"/>
            <a:ext cx="2230382" cy="3148775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F4691DEF-07ED-B858-F22F-99A477E84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t="4212" r="16810" b="481"/>
          <a:stretch/>
        </p:blipFill>
        <p:spPr>
          <a:xfrm>
            <a:off x="2416857" y="2508388"/>
            <a:ext cx="1725005" cy="3213361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E82C3C0-B30A-69EB-D078-3AC0935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50" y="2508388"/>
            <a:ext cx="2019300" cy="2620661"/>
          </a:xfrm>
          <a:prstGeom prst="rect">
            <a:avLst/>
          </a:prstGeom>
        </p:spPr>
      </p:pic>
      <p:pic>
        <p:nvPicPr>
          <p:cNvPr id="15" name="Imagem 14" descr="Uma imagem contendo Aplicativo&#10;&#10;Descrição gerada automaticamente">
            <a:extLst>
              <a:ext uri="{FF2B5EF4-FFF2-40B4-BE49-F238E27FC236}">
                <a16:creationId xmlns:a16="http://schemas.microsoft.com/office/drawing/2014/main" id="{06E637CB-A4D3-90BE-7326-2E0B33FE3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87" y="2505543"/>
            <a:ext cx="2019300" cy="2774919"/>
          </a:xfrm>
          <a:prstGeom prst="rect">
            <a:avLst/>
          </a:prstGeom>
        </p:spPr>
      </p:pic>
      <p:pic>
        <p:nvPicPr>
          <p:cNvPr id="17" name="Imagem 16" descr="Texto&#10;&#10;Descrição gerada automaticamente com confiança média">
            <a:extLst>
              <a:ext uri="{FF2B5EF4-FFF2-40B4-BE49-F238E27FC236}">
                <a16:creationId xmlns:a16="http://schemas.microsoft.com/office/drawing/2014/main" id="{A35FB862-CA80-EA3B-25FE-0E5F30197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67" y="2418263"/>
            <a:ext cx="1847278" cy="3093319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80F87E22-132C-86B6-BE97-899DA18E3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26" y="2508388"/>
            <a:ext cx="1719365" cy="2774919"/>
          </a:xfrm>
          <a:prstGeom prst="rect">
            <a:avLst/>
          </a:prstGeom>
        </p:spPr>
      </p:pic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8AB74F80-1FFB-B0D9-1E62-5A50539E9D82}"/>
              </a:ext>
            </a:extLst>
          </p:cNvPr>
          <p:cNvSpPr/>
          <p:nvPr/>
        </p:nvSpPr>
        <p:spPr>
          <a:xfrm>
            <a:off x="1166648" y="1545021"/>
            <a:ext cx="2230381" cy="911617"/>
          </a:xfrm>
          <a:prstGeom prst="curvedDownArrow">
            <a:avLst/>
          </a:prstGeom>
          <a:solidFill>
            <a:srgbClr val="9292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Cima 22">
            <a:extLst>
              <a:ext uri="{FF2B5EF4-FFF2-40B4-BE49-F238E27FC236}">
                <a16:creationId xmlns:a16="http://schemas.microsoft.com/office/drawing/2014/main" id="{5324A6DA-FA53-E5D7-AD15-93628B6BCD9D}"/>
              </a:ext>
            </a:extLst>
          </p:cNvPr>
          <p:cNvSpPr/>
          <p:nvPr/>
        </p:nvSpPr>
        <p:spPr>
          <a:xfrm>
            <a:off x="3235871" y="5438755"/>
            <a:ext cx="2338557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Seta: Curva para Baixo 23">
            <a:extLst>
              <a:ext uri="{FF2B5EF4-FFF2-40B4-BE49-F238E27FC236}">
                <a16:creationId xmlns:a16="http://schemas.microsoft.com/office/drawing/2014/main" id="{EE03A4FA-6247-1A70-613E-ABFD0E223FDE}"/>
              </a:ext>
            </a:extLst>
          </p:cNvPr>
          <p:cNvSpPr/>
          <p:nvPr/>
        </p:nvSpPr>
        <p:spPr>
          <a:xfrm>
            <a:off x="5192111" y="1480467"/>
            <a:ext cx="2230380" cy="911617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: Curva para Cima 24">
            <a:extLst>
              <a:ext uri="{FF2B5EF4-FFF2-40B4-BE49-F238E27FC236}">
                <a16:creationId xmlns:a16="http://schemas.microsoft.com/office/drawing/2014/main" id="{B96F3788-E823-A5DB-AB2D-C1DEB694F9D5}"/>
              </a:ext>
            </a:extLst>
          </p:cNvPr>
          <p:cNvSpPr/>
          <p:nvPr/>
        </p:nvSpPr>
        <p:spPr>
          <a:xfrm>
            <a:off x="7240189" y="5460755"/>
            <a:ext cx="2156060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rgbClr val="77A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Seta: Curva para Baixo 25">
            <a:extLst>
              <a:ext uri="{FF2B5EF4-FFF2-40B4-BE49-F238E27FC236}">
                <a16:creationId xmlns:a16="http://schemas.microsoft.com/office/drawing/2014/main" id="{D6687730-5228-5493-5949-985911D6361A}"/>
              </a:ext>
            </a:extLst>
          </p:cNvPr>
          <p:cNvSpPr/>
          <p:nvPr/>
        </p:nvSpPr>
        <p:spPr>
          <a:xfrm>
            <a:off x="9123420" y="1480466"/>
            <a:ext cx="2230380" cy="911617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4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B472E-5620-3E51-9FAA-3EE45DB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7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BAB39D-43FC-D0C5-4F0F-D1DA2395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6" y="0"/>
            <a:ext cx="8363544" cy="1325563"/>
          </a:xfrm>
        </p:spPr>
        <p:txBody>
          <a:bodyPr>
            <a:normAutofit fontScale="90000"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Ferramentas de Gestão - </a:t>
            </a:r>
            <a:r>
              <a:rPr lang="pt-BR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Trello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D9CE2B-94C9-C758-7A94-BC629E3D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2" y="1061884"/>
            <a:ext cx="11913546" cy="57726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222DB4-4A33-9288-8B60-B6916623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796" y="-25684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B472E-5620-3E51-9FAA-3EE45DB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7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BAB39D-43FC-D0C5-4F0F-D1DA2395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0" y="-25685"/>
            <a:ext cx="8688010" cy="1325563"/>
          </a:xfrm>
        </p:spPr>
        <p:txBody>
          <a:bodyPr>
            <a:normAutofit fontScale="90000"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Ferramentas de Gestão - GitHub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222DB4-4A33-9288-8B60-B6916623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96" y="-25684"/>
            <a:ext cx="1325563" cy="1325563"/>
          </a:xfrm>
          <a:prstGeom prst="rect">
            <a:avLst/>
          </a:prstGeom>
        </p:spPr>
      </p:pic>
      <p:pic>
        <p:nvPicPr>
          <p:cNvPr id="7" name="Imagem 6" descr="Tela de computador com jogo">
            <a:extLst>
              <a:ext uri="{FF2B5EF4-FFF2-40B4-BE49-F238E27FC236}">
                <a16:creationId xmlns:a16="http://schemas.microsoft.com/office/drawing/2014/main" id="{E7F113AB-7DE3-5909-00E0-0788DFED0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" y="1091380"/>
            <a:ext cx="12008718" cy="57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80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1A0AA0-BEFF-A793-C559-C1A3D831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9" r="3504"/>
          <a:stretch/>
        </p:blipFill>
        <p:spPr>
          <a:xfrm>
            <a:off x="899757" y="1032921"/>
            <a:ext cx="10392485" cy="551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Home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page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8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Sobre nós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526716-5997-ED6B-DA7A-3ADC6D71E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3" r="3146"/>
          <a:stretch/>
        </p:blipFill>
        <p:spPr>
          <a:xfrm>
            <a:off x="1021170" y="1129124"/>
            <a:ext cx="10289796" cy="5432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97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Nossos valores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F41F5F4-BA94-D7CE-FC0C-9FAA436DF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004A97-DAB7-C2F6-96BC-1606B692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5" r="3245"/>
          <a:stretch/>
        </p:blipFill>
        <p:spPr>
          <a:xfrm>
            <a:off x="1064811" y="1074576"/>
            <a:ext cx="10367178" cy="5422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96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Conheça nossa equipe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98F8EA-07A7-AB71-7818-5CDC1FCDCC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94"/>
          <a:stretch/>
        </p:blipFill>
        <p:spPr>
          <a:xfrm>
            <a:off x="1828800" y="1029681"/>
            <a:ext cx="8534400" cy="5511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59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13244A-28F2-70D1-8004-D04E800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5E5CF2-1BC8-606A-C132-2E756F4E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8" y="104714"/>
            <a:ext cx="10624114" cy="1325563"/>
          </a:xfrm>
        </p:spPr>
        <p:txBody>
          <a:bodyPr>
            <a:norm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Calculadora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72637-BCF6-4DC1-8C3D-F39EAAE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63" y="-11781"/>
            <a:ext cx="1370237" cy="1370237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BE78B54-C205-4269-E094-42A323560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48" y="1442058"/>
            <a:ext cx="10537704" cy="4968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89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5204088" y="4781221"/>
            <a:ext cx="178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Veículos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5272889" y="3199967"/>
            <a:ext cx="164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Sensor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5149391" y="1690688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6E2DFE5-8F1C-F64C-3DF7-819223232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14" y="1967027"/>
            <a:ext cx="9210905" cy="1277408"/>
          </a:xfrm>
          <a:prstGeom prst="rect">
            <a:avLst/>
          </a:prstGeom>
        </p:spPr>
      </p:pic>
      <p:pic>
        <p:nvPicPr>
          <p:cNvPr id="7" name="Espaço Reservado para Conteúdo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089C2705-11F6-7874-9BA9-213335EC5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15" y="3535413"/>
            <a:ext cx="9210904" cy="1355560"/>
          </a:xfrm>
        </p:spPr>
      </p:pic>
      <p:pic>
        <p:nvPicPr>
          <p:cNvPr id="14" name="Imagem 1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742167A-F780-0BE9-DDD8-32374BB1A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99" y="5073445"/>
            <a:ext cx="9440708" cy="17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4E2-6164-F51D-3398-58B9650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Espaço Reservado para Conteúdo 16" descr="Logotipo, nome da empresa&#10;&#10;Descrição gerada automaticamente">
            <a:extLst>
              <a:ext uri="{FF2B5EF4-FFF2-40B4-BE49-F238E27FC236}">
                <a16:creationId xmlns:a16="http://schemas.microsoft.com/office/drawing/2014/main" id="{285FBB0B-F45C-DA30-78A4-124C49AE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Vídeo 7" title="Tecido azul ondulado">
            <a:hlinkClick r:id="" action="ppaction://media"/>
            <a:extLst>
              <a:ext uri="{FF2B5EF4-FFF2-40B4-BE49-F238E27FC236}">
                <a16:creationId xmlns:a16="http://schemas.microsoft.com/office/drawing/2014/main" id="{F11E314D-4587-38ED-5D80-A8643A57A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D4182-E46F-5FBE-320C-A1BEE88B8EBF}"/>
              </a:ext>
            </a:extLst>
          </p:cNvPr>
          <p:cNvSpPr/>
          <p:nvPr/>
        </p:nvSpPr>
        <p:spPr>
          <a:xfrm>
            <a:off x="0" y="-205582"/>
            <a:ext cx="12192000" cy="7539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BatangChe" panose="020B0503020000020004" pitchFamily="49" charset="-127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179FEB-0D3B-93C2-E62C-85FF6B54B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331" y="1027906"/>
            <a:ext cx="4834521" cy="48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2113937" y="1769432"/>
            <a:ext cx="768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E1E4848-80BB-1243-A7FD-0EAD8E7ED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1" y="2615381"/>
            <a:ext cx="11965858" cy="26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2947039" y="1703572"/>
            <a:ext cx="5668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Sensor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  <p:pic>
        <p:nvPicPr>
          <p:cNvPr id="5" name="Imagem 4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5C1AE831-A885-DE79-F086-7012406B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7905"/>
            <a:ext cx="12192000" cy="252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2924065" y="1755532"/>
            <a:ext cx="6234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Veículos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  <p:pic>
        <p:nvPicPr>
          <p:cNvPr id="6" name="Espaço Reservado para Conteúdo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C588F2D-6D10-0A97-FC99-A007F55BF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155"/>
            <a:ext cx="12192000" cy="2862755"/>
          </a:xfrm>
        </p:spPr>
      </p:pic>
    </p:spTree>
    <p:extLst>
      <p:ext uri="{BB962C8B-B14F-4D97-AF65-F5344CB8AC3E}">
        <p14:creationId xmlns:p14="http://schemas.microsoft.com/office/powerpoint/2010/main" val="11162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CA89C5-96D2-FDC5-F6E9-8E19665D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0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40" y="113907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Sensor MQ-2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72B5EB-85EC-D59C-5D5E-96708F4AD407}"/>
              </a:ext>
            </a:extLst>
          </p:cNvPr>
          <p:cNvSpPr txBox="1"/>
          <p:nvPr/>
        </p:nvSpPr>
        <p:spPr>
          <a:xfrm>
            <a:off x="179863" y="4752840"/>
            <a:ext cx="88023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sensor MQ-2 é um sensor analógico que detecta a presença de gases inflamáveis e fumaça no ambiente, seu uso pode ser adaptado para </a:t>
            </a:r>
          </a:p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verificar a presença de COV, uma vez sua composição contém gases inflamáveis.</a:t>
            </a:r>
            <a:endParaRPr lang="pt-BR" sz="24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3696B0-0571-A0D1-975B-17F497A7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85" y="-11037"/>
            <a:ext cx="1371719" cy="1371719"/>
          </a:xfrm>
          <a:prstGeom prst="rect">
            <a:avLst/>
          </a:prstGeom>
        </p:spPr>
      </p:pic>
      <p:pic>
        <p:nvPicPr>
          <p:cNvPr id="8" name="Imagem 7" descr="Uma imagem contendo computer, faca, computador&#10;&#10;Descrição gerada automaticamente">
            <a:extLst>
              <a:ext uri="{FF2B5EF4-FFF2-40B4-BE49-F238E27FC236}">
                <a16:creationId xmlns:a16="http://schemas.microsoft.com/office/drawing/2014/main" id="{291F563B-1D23-39F9-8616-19086FCF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5" y="1396238"/>
            <a:ext cx="2683083" cy="1324897"/>
          </a:xfrm>
          <a:prstGeom prst="rect">
            <a:avLst/>
          </a:prstGeom>
        </p:spPr>
      </p:pic>
      <p:pic>
        <p:nvPicPr>
          <p:cNvPr id="10" name="Imagem 9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E8B049E8-13F2-CB6D-19A4-FC28C3390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63" y="931344"/>
            <a:ext cx="4106394" cy="3014643"/>
          </a:xfrm>
          <a:prstGeom prst="rect">
            <a:avLst/>
          </a:prstGeom>
        </p:spPr>
      </p:pic>
      <p:pic>
        <p:nvPicPr>
          <p:cNvPr id="16" name="Imagem 15" descr="Uma imagem contendo Texto&#10;&#10;Descrição gerada automaticamente">
            <a:extLst>
              <a:ext uri="{FF2B5EF4-FFF2-40B4-BE49-F238E27FC236}">
                <a16:creationId xmlns:a16="http://schemas.microsoft.com/office/drawing/2014/main" id="{D8299599-64C0-E079-E24F-78A62EE41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07" y="457588"/>
            <a:ext cx="5109537" cy="3973199"/>
          </a:xfrm>
          <a:prstGeom prst="rect">
            <a:avLst/>
          </a:prstGeom>
        </p:spPr>
      </p:pic>
      <p:pic>
        <p:nvPicPr>
          <p:cNvPr id="3076" name="Picture 4" descr="Uma imagem contendo circuito, mesa&#10;&#10;Descrição gerada automaticamente">
            <a:extLst>
              <a:ext uri="{FF2B5EF4-FFF2-40B4-BE49-F238E27FC236}">
                <a16:creationId xmlns:a16="http://schemas.microsoft.com/office/drawing/2014/main" id="{17C97759-D6BA-4FC4-967C-BB2F97AD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51" y="4418297"/>
            <a:ext cx="2964285" cy="23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6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56AEB-EB03-E7F7-F725-9875EDCF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32E136-6AF9-A5E2-806B-EA279243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7357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Máquina virtual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968FD8-4F90-48E7-C637-37B6A460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09" y="-73572"/>
            <a:ext cx="1371719" cy="13717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CE0EB9-1062-9FF4-7493-B7767430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5" y="1123805"/>
            <a:ext cx="10008529" cy="5307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65E8A10-5A92-6914-B764-EB991D06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9FE217-4E33-85F2-21CA-C508E24A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180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Conclusões e 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C278E-6CAC-546A-CB7E-A9A07D31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9360" cy="1487846"/>
          </a:xfrm>
        </p:spPr>
        <p:txBody>
          <a:bodyPr>
            <a:noAutofit/>
          </a:bodyPr>
          <a:lstStyle/>
          <a:p>
            <a:r>
              <a:rPr lang="pt-BR" sz="2400" b="1" dirty="0"/>
              <a:t>Expansão Nacional</a:t>
            </a:r>
            <a:r>
              <a:rPr lang="pt-BR" sz="2400" dirty="0"/>
              <a:t>: Após validação e sucesso, planejamos </a:t>
            </a:r>
            <a:r>
              <a:rPr lang="pt-BR" sz="2400" b="1" dirty="0"/>
              <a:t>expandir</a:t>
            </a:r>
            <a:r>
              <a:rPr lang="pt-BR" sz="2400" dirty="0"/>
              <a:t> para outros estados, </a:t>
            </a:r>
            <a:r>
              <a:rPr lang="pt-BR" sz="2400" b="1" dirty="0"/>
              <a:t>adaptando</a:t>
            </a:r>
            <a:r>
              <a:rPr lang="pt-BR" sz="2400" dirty="0"/>
              <a:t> nossa solução à legislação local.</a:t>
            </a:r>
          </a:p>
          <a:p>
            <a:pPr marL="0" indent="0">
              <a:buNone/>
            </a:pPr>
            <a:endParaRPr lang="pt-BR" sz="2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B1E73D-B8F4-D0D8-11B8-D650E6130852}"/>
              </a:ext>
            </a:extLst>
          </p:cNvPr>
          <p:cNvSpPr txBox="1"/>
          <p:nvPr/>
        </p:nvSpPr>
        <p:spPr>
          <a:xfrm>
            <a:off x="2727896" y="5590991"/>
            <a:ext cx="565936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       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Enviro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Sense</a:t>
            </a:r>
          </a:p>
          <a:p>
            <a:pPr algn="ctr"/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         Por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um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futuro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colorido e sustentável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30D385-0732-8228-83F1-3F060F8C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0" y="124101"/>
            <a:ext cx="1371719" cy="13717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D0ABBB-6470-CB04-9841-EA88706B5EB9}"/>
              </a:ext>
            </a:extLst>
          </p:cNvPr>
          <p:cNvSpPr txBox="1"/>
          <p:nvPr/>
        </p:nvSpPr>
        <p:spPr>
          <a:xfrm>
            <a:off x="877692" y="3313471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Impacto Ambiental</a:t>
            </a:r>
            <a:r>
              <a:rPr lang="pt-BR" sz="2400" dirty="0"/>
              <a:t>: Solução eficaz para </a:t>
            </a:r>
            <a:r>
              <a:rPr lang="pt-BR" sz="2400" b="1" dirty="0"/>
              <a:t>redução de </a:t>
            </a:r>
            <a:r>
              <a:rPr lang="pt-BR" sz="2400" b="1" dirty="0" err="1"/>
              <a:t>COVs</a:t>
            </a:r>
            <a:r>
              <a:rPr lang="pt-BR" sz="2400" dirty="0"/>
              <a:t> na indústria automotiva em todo o país.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46BFAA-7B3D-D0F9-5834-ED7527FEE776}"/>
              </a:ext>
            </a:extLst>
          </p:cNvPr>
          <p:cNvSpPr txBox="1"/>
          <p:nvPr/>
        </p:nvSpPr>
        <p:spPr>
          <a:xfrm>
            <a:off x="838200" y="4648425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Sustentabilidade e Inovação</a:t>
            </a:r>
            <a:r>
              <a:rPr lang="pt-BR" sz="2400" dirty="0"/>
              <a:t>: Beneficiando nossos clientes e </a:t>
            </a:r>
            <a:r>
              <a:rPr lang="pt-BR" sz="2400" b="1" dirty="0"/>
              <a:t>preservando o meio ambiente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F4BE83-AEC1-F4FE-B1D8-37B7D69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08" y="1495819"/>
            <a:ext cx="4150511" cy="4095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2E358E3-8F8F-25CA-3D3E-7CEBFD6399C4}"/>
              </a:ext>
            </a:extLst>
          </p:cNvPr>
          <p:cNvCxnSpPr>
            <a:cxnSpLocks/>
          </p:cNvCxnSpPr>
          <p:nvPr/>
        </p:nvCxnSpPr>
        <p:spPr>
          <a:xfrm flipV="1">
            <a:off x="10363200" y="3471342"/>
            <a:ext cx="290448" cy="934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36F929C-5A26-32BD-003E-8A58A1D2ED74}"/>
              </a:ext>
            </a:extLst>
          </p:cNvPr>
          <p:cNvCxnSpPr>
            <a:cxnSpLocks/>
          </p:cNvCxnSpPr>
          <p:nvPr/>
        </p:nvCxnSpPr>
        <p:spPr>
          <a:xfrm flipV="1">
            <a:off x="10387421" y="2723535"/>
            <a:ext cx="277395" cy="1655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289F600-1FAF-5721-6A69-6B61D23DB168}"/>
              </a:ext>
            </a:extLst>
          </p:cNvPr>
          <p:cNvCxnSpPr>
            <a:cxnSpLocks/>
          </p:cNvCxnSpPr>
          <p:nvPr/>
        </p:nvCxnSpPr>
        <p:spPr>
          <a:xfrm flipH="1" flipV="1">
            <a:off x="10264877" y="2563759"/>
            <a:ext cx="9832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0D40701-1F8B-12CB-0C7C-5B379D227032}"/>
              </a:ext>
            </a:extLst>
          </p:cNvPr>
          <p:cNvCxnSpPr>
            <a:cxnSpLocks/>
          </p:cNvCxnSpPr>
          <p:nvPr/>
        </p:nvCxnSpPr>
        <p:spPr>
          <a:xfrm flipH="1" flipV="1">
            <a:off x="9294257" y="2563759"/>
            <a:ext cx="106048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6510C03D-B14F-B552-1D7C-C132C414793B}"/>
              </a:ext>
            </a:extLst>
          </p:cNvPr>
          <p:cNvCxnSpPr>
            <a:cxnSpLocks/>
          </p:cNvCxnSpPr>
          <p:nvPr/>
        </p:nvCxnSpPr>
        <p:spPr>
          <a:xfrm flipH="1" flipV="1">
            <a:off x="9820848" y="4324200"/>
            <a:ext cx="509671" cy="54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95CD509-B784-3C90-4C28-9B648C69458B}"/>
              </a:ext>
            </a:extLst>
          </p:cNvPr>
          <p:cNvCxnSpPr>
            <a:cxnSpLocks/>
          </p:cNvCxnSpPr>
          <p:nvPr/>
        </p:nvCxnSpPr>
        <p:spPr>
          <a:xfrm flipH="1">
            <a:off x="9997931" y="4457292"/>
            <a:ext cx="356809" cy="17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E3CD9358-63F4-8E2D-376D-1579CEB2C1E6}"/>
              </a:ext>
            </a:extLst>
          </p:cNvPr>
          <p:cNvCxnSpPr>
            <a:cxnSpLocks/>
          </p:cNvCxnSpPr>
          <p:nvPr/>
        </p:nvCxnSpPr>
        <p:spPr>
          <a:xfrm flipH="1" flipV="1">
            <a:off x="8495071" y="2563759"/>
            <a:ext cx="1859669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157D067B-DA07-8A2E-4B26-377D5C78AFC6}"/>
              </a:ext>
            </a:extLst>
          </p:cNvPr>
          <p:cNvCxnSpPr>
            <a:cxnSpLocks/>
          </p:cNvCxnSpPr>
          <p:nvPr/>
        </p:nvCxnSpPr>
        <p:spPr>
          <a:xfrm flipH="1" flipV="1">
            <a:off x="10018352" y="3313471"/>
            <a:ext cx="344848" cy="1065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614A6CDE-1DF6-4FB9-6848-3FFE2EA64AF9}"/>
              </a:ext>
            </a:extLst>
          </p:cNvPr>
          <p:cNvCxnSpPr>
            <a:cxnSpLocks/>
          </p:cNvCxnSpPr>
          <p:nvPr/>
        </p:nvCxnSpPr>
        <p:spPr>
          <a:xfrm flipH="1" flipV="1">
            <a:off x="9576619" y="4070555"/>
            <a:ext cx="810802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85C28A2-6D90-31D0-EFE3-D2C2830476C7}"/>
              </a:ext>
            </a:extLst>
          </p:cNvPr>
          <p:cNvCxnSpPr>
            <a:cxnSpLocks/>
          </p:cNvCxnSpPr>
          <p:nvPr/>
        </p:nvCxnSpPr>
        <p:spPr>
          <a:xfrm flipV="1">
            <a:off x="10387421" y="4070555"/>
            <a:ext cx="437895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4072DBE-E9ED-078E-1628-EDFDB8671502}"/>
              </a:ext>
            </a:extLst>
          </p:cNvPr>
          <p:cNvCxnSpPr>
            <a:cxnSpLocks/>
            <a:stCxn id="60" idx="5"/>
          </p:cNvCxnSpPr>
          <p:nvPr/>
        </p:nvCxnSpPr>
        <p:spPr>
          <a:xfrm flipV="1">
            <a:off x="10386800" y="2723535"/>
            <a:ext cx="890800" cy="1714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D40B093-1C15-75CB-09DF-DC39A7014F6B}"/>
              </a:ext>
            </a:extLst>
          </p:cNvPr>
          <p:cNvCxnSpPr>
            <a:cxnSpLocks/>
          </p:cNvCxnSpPr>
          <p:nvPr/>
        </p:nvCxnSpPr>
        <p:spPr>
          <a:xfrm flipV="1">
            <a:off x="10387421" y="2910348"/>
            <a:ext cx="1096656" cy="1495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FE49F46-E06B-ADC2-312A-438833563B14}"/>
              </a:ext>
            </a:extLst>
          </p:cNvPr>
          <p:cNvCxnSpPr>
            <a:cxnSpLocks/>
          </p:cNvCxnSpPr>
          <p:nvPr/>
        </p:nvCxnSpPr>
        <p:spPr>
          <a:xfrm flipH="1">
            <a:off x="9891252" y="4406304"/>
            <a:ext cx="496169" cy="617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13C70D4-9A1A-941F-D8D7-ADE4428F8866}"/>
              </a:ext>
            </a:extLst>
          </p:cNvPr>
          <p:cNvCxnSpPr>
            <a:cxnSpLocks/>
          </p:cNvCxnSpPr>
          <p:nvPr/>
        </p:nvCxnSpPr>
        <p:spPr>
          <a:xfrm flipH="1" flipV="1">
            <a:off x="9934516" y="2166277"/>
            <a:ext cx="379522" cy="221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CC2E923E-C528-DD71-3A46-A7B400881F19}"/>
              </a:ext>
            </a:extLst>
          </p:cNvPr>
          <p:cNvCxnSpPr>
            <a:cxnSpLocks/>
          </p:cNvCxnSpPr>
          <p:nvPr/>
        </p:nvCxnSpPr>
        <p:spPr>
          <a:xfrm flipH="1" flipV="1">
            <a:off x="9153832" y="1825625"/>
            <a:ext cx="1233589" cy="25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3E4AB89D-FF51-8721-A54D-5787A6FE031C}"/>
              </a:ext>
            </a:extLst>
          </p:cNvPr>
          <p:cNvSpPr/>
          <p:nvPr/>
        </p:nvSpPr>
        <p:spPr>
          <a:xfrm>
            <a:off x="10264158" y="4324200"/>
            <a:ext cx="143684" cy="1330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24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6" grpId="0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112817-A09F-B17B-EC79-8E80A5CB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674BEC6-F885-899E-F5D4-60EC78FE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10" y="-206477"/>
            <a:ext cx="5243014" cy="5249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780449-7992-0ED6-8301-BBA85BC1FAB1}"/>
              </a:ext>
            </a:extLst>
          </p:cNvPr>
          <p:cNvSpPr txBox="1"/>
          <p:nvPr/>
        </p:nvSpPr>
        <p:spPr>
          <a:xfrm>
            <a:off x="1445340" y="4695113"/>
            <a:ext cx="9556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Por um futuro colorido e sustentável!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14463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2FD1-53E8-660C-AD84-8CEB8763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732"/>
          </a:xfrm>
        </p:spPr>
      </p:pic>
      <p:pic>
        <p:nvPicPr>
          <p:cNvPr id="14" name="Pintura Automotiva" descr="Forma&#10;&#10;Descrição gerada automaticamente com confiança média">
            <a:hlinkClick r:id="" action="ppaction://media"/>
            <a:extLst>
              <a:ext uri="{FF2B5EF4-FFF2-40B4-BE49-F238E27FC236}">
                <a16:creationId xmlns:a16="http://schemas.microsoft.com/office/drawing/2014/main" id="{759BEE51-5AE7-37C3-28B4-83B021FA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2981" y="1238400"/>
            <a:ext cx="6711072" cy="37720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51F9BF-33E6-CF03-D83C-D717DC916AB7}"/>
              </a:ext>
            </a:extLst>
          </p:cNvPr>
          <p:cNvSpPr txBox="1"/>
          <p:nvPr/>
        </p:nvSpPr>
        <p:spPr>
          <a:xfrm>
            <a:off x="267947" y="1182856"/>
            <a:ext cx="72889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O</a:t>
            </a:r>
            <a:r>
              <a:rPr lang="pt-BR" sz="6000" dirty="0">
                <a:solidFill>
                  <a:schemeClr val="tx2"/>
                </a:solidFill>
              </a:rPr>
              <a:t> </a:t>
            </a: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Problema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200B2C-AFAD-B5CF-4015-6C18426BC9D6}"/>
              </a:ext>
            </a:extLst>
          </p:cNvPr>
          <p:cNvSpPr txBox="1"/>
          <p:nvPr/>
        </p:nvSpPr>
        <p:spPr>
          <a:xfrm>
            <a:off x="267947" y="2163499"/>
            <a:ext cx="48162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  <a:ea typeface="Times New Roman" panose="02020603050405020304" pitchFamily="18" charset="0"/>
              </a:rPr>
              <a:t>Dentro do segmento da indústria automotiva, o</a:t>
            </a:r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 processo de pintura de carrocerias de veículos é responsável por, aproximadamente, 70 a 90% do total de emissões de COV.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C211C2-01B5-5189-8EC6-5A8AE2F5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90" y="-10968"/>
            <a:ext cx="1249368" cy="12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E01CD0-6810-9880-6BBD-3AAD81FE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1222"/>
            <a:ext cx="12192000" cy="71695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5A5F38-3510-8C47-D8A4-860FBD23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" y="-115027"/>
            <a:ext cx="10515600" cy="1325563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COV – Compostos Orgânicos Voláteis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FDBC9F-895C-CC91-40FE-23DEEC3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02" y="1168722"/>
            <a:ext cx="5412335" cy="297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915469-7AC9-1664-080D-4A566B99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6" y="1141747"/>
            <a:ext cx="5334594" cy="297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ADE83D2-AF85-B65E-95A2-E97BF9B445F4}"/>
              </a:ext>
            </a:extLst>
          </p:cNvPr>
          <p:cNvSpPr/>
          <p:nvPr/>
        </p:nvSpPr>
        <p:spPr>
          <a:xfrm>
            <a:off x="5465324" y="1675791"/>
            <a:ext cx="1189989" cy="794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8B77E4-AD68-5CE8-175E-2B4466DE0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3300" y="0"/>
            <a:ext cx="1407037" cy="1407037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DB61AAD-657E-ABE1-3AF7-98D9AF781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6" y="4012001"/>
            <a:ext cx="879522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2000" b="1" dirty="0">
                <a:latin typeface="Arial" panose="020B0604020202020204" pitchFamily="34" charset="0"/>
              </a:rPr>
              <a:t>  Compostos Orgânicos Voláteis</a:t>
            </a:r>
            <a:r>
              <a:rPr lang="pt-BR" altLang="pt-BR" sz="2000" dirty="0">
                <a:latin typeface="Arial" panose="020B0604020202020204" pitchFamily="34" charset="0"/>
              </a:rPr>
              <a:t>: Volatizam com facilidade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C9E89-880E-9B4F-DC85-EEBBE2A54AE9}"/>
              </a:ext>
            </a:extLst>
          </p:cNvPr>
          <p:cNvSpPr txBox="1"/>
          <p:nvPr/>
        </p:nvSpPr>
        <p:spPr>
          <a:xfrm>
            <a:off x="40096" y="4812144"/>
            <a:ext cx="665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Reação com Luz Solar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Formação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Ozônio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Troposférico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(O₃)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E8D7DC-BA40-29A0-0CC3-64FBDEF40022}"/>
              </a:ext>
            </a:extLst>
          </p:cNvPr>
          <p:cNvSpPr txBox="1"/>
          <p:nvPr/>
        </p:nvSpPr>
        <p:spPr>
          <a:xfrm>
            <a:off x="-412954" y="5438951"/>
            <a:ext cx="565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Altamente Oxidante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Tóxico para plantações e vegetação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B1E92F-3416-2279-E37B-4B8A7448A5C7}"/>
              </a:ext>
            </a:extLst>
          </p:cNvPr>
          <p:cNvSpPr txBox="1"/>
          <p:nvPr/>
        </p:nvSpPr>
        <p:spPr>
          <a:xfrm>
            <a:off x="6715571" y="4321546"/>
            <a:ext cx="5124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Perigo à Saúde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Problemas respiratórios em humanos e animais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F861AD-31CA-2827-D1A9-3861E6FED5BD}"/>
              </a:ext>
            </a:extLst>
          </p:cNvPr>
          <p:cNvSpPr txBox="1"/>
          <p:nvPr/>
        </p:nvSpPr>
        <p:spPr>
          <a:xfrm>
            <a:off x="7180845" y="5615172"/>
            <a:ext cx="4837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Monitoramento Contínuo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CETESB alertas sobre qualidade do 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DFCD7B-6E80-9F1B-C925-3285DB02BFBA}"/>
              </a:ext>
            </a:extLst>
          </p:cNvPr>
          <p:cNvSpPr txBox="1"/>
          <p:nvPr/>
        </p:nvSpPr>
        <p:spPr>
          <a:xfrm>
            <a:off x="6270715" y="4968359"/>
            <a:ext cx="5470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Efeito Estufa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Agravamento do aquecimento global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B9C2661-DD5D-69C0-3B14-F85C413F5631}"/>
              </a:ext>
            </a:extLst>
          </p:cNvPr>
          <p:cNvSpPr txBox="1"/>
          <p:nvPr/>
        </p:nvSpPr>
        <p:spPr>
          <a:xfrm>
            <a:off x="1708733" y="6366640"/>
            <a:ext cx="88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Consequência</a:t>
            </a:r>
            <a:r>
              <a:rPr lang="pt-BR" sz="2400" dirty="0"/>
              <a:t>: Prejudiciais ao </a:t>
            </a:r>
            <a:r>
              <a:rPr lang="pt-BR" sz="2400" b="1" dirty="0"/>
              <a:t>meio ambiente</a:t>
            </a:r>
            <a:r>
              <a:rPr lang="pt-BR" sz="2400" dirty="0"/>
              <a:t> e à </a:t>
            </a:r>
            <a:r>
              <a:rPr lang="pt-BR" sz="2400" b="1" dirty="0"/>
              <a:t>saúde pública!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7024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8" grpId="0"/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018B1C-AA7B-3ADC-4FE0-0B30D448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78" y="193866"/>
            <a:ext cx="10515600" cy="542295"/>
          </a:xfrm>
        </p:spPr>
        <p:txBody>
          <a:bodyPr>
            <a:no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Legislação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2F765-7198-80AF-3F54-E49F7F2C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46" y="1167445"/>
            <a:ext cx="5199632" cy="18218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8.468/76:</a:t>
            </a:r>
          </a:p>
          <a:p>
            <a:pPr algn="just"/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Artigo 35 — Toda fonte de poluição do ar deverá ser provida de sistema de ventilação local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exaustora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lançamento de efluentes na atmosfera somente poderá ser realizado através de chaminé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salvo quando especificado diversamente neste regulamento ou em normas dele decorrentes.</a:t>
            </a:r>
          </a:p>
          <a:p>
            <a:pPr marL="0" indent="0" algn="just">
              <a:buNone/>
            </a:pPr>
            <a:endParaRPr lang="pt-BR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1800" b="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C985F9-2F36-AF14-0DB0-8955AFB9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83" y="2868354"/>
            <a:ext cx="7098234" cy="26815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C5CADD-0596-5ED3-95C8-19C4183E06AB}"/>
              </a:ext>
            </a:extLst>
          </p:cNvPr>
          <p:cNvSpPr txBox="1"/>
          <p:nvPr/>
        </p:nvSpPr>
        <p:spPr>
          <a:xfrm>
            <a:off x="117988" y="5658385"/>
            <a:ext cx="120740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os limites de emissão não forem respeitados, a Montadora </a:t>
            </a:r>
            <a:r>
              <a:rPr lang="pt-BR" sz="32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 o risco de </a:t>
            </a:r>
            <a:r>
              <a:rPr lang="pt-BR" sz="3200" b="1" dirty="0">
                <a:solidFill>
                  <a:srgbClr val="C00000"/>
                </a:solidFill>
              </a:rPr>
              <a:t>PERDER SUA LICENÇA DE OPERAÇÃO!</a:t>
            </a:r>
            <a:endParaRPr lang="pt-BR" sz="32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F397D83-EDA2-7032-CD33-54A014EE82F5}"/>
              </a:ext>
            </a:extLst>
          </p:cNvPr>
          <p:cNvSpPr txBox="1">
            <a:spLocks/>
          </p:cNvSpPr>
          <p:nvPr/>
        </p:nvSpPr>
        <p:spPr>
          <a:xfrm>
            <a:off x="6339007" y="1013874"/>
            <a:ext cx="5199632" cy="187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59.113/13:</a:t>
            </a: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Artigo 6º - (...) a CETESB estabelecerá, conforme a vigência de cada padrão de qualidade do ar, por sub-região, um Plano de Controle de Emissões Atmosféricas, composto de um </a:t>
            </a:r>
            <a:r>
              <a:rPr lang="pt-B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Plano de Redução de Emissão de Fontes Estacionárias – PREFE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, em conjunto com o Plano de Controle de Poluição Veicular – PCPV, para as fontes de poluição que se encontrem em operação.</a:t>
            </a:r>
          </a:p>
          <a:p>
            <a:pPr algn="just"/>
            <a:endParaRPr lang="pt-BR" sz="18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C63815-C3A6-F712-1906-BA6F9E70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564" y="57487"/>
            <a:ext cx="1364981" cy="1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A76041-73C5-51EC-971A-2785B58E5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84" y="1049942"/>
            <a:ext cx="7337678" cy="677790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1718080"/>
            <a:ext cx="7370600" cy="1315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033506"/>
            <a:ext cx="7370600" cy="68585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642455"/>
            <a:ext cx="7370600" cy="1336001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23" y="4924587"/>
            <a:ext cx="7370600" cy="937341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5808058"/>
            <a:ext cx="7370600" cy="10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5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/>
          <a:stretch/>
        </p:blipFill>
        <p:spPr>
          <a:xfrm>
            <a:off x="926069" y="2104103"/>
            <a:ext cx="10427731" cy="2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5" y="1695890"/>
            <a:ext cx="10863271" cy="112917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6" y="3070191"/>
            <a:ext cx="10863270" cy="2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69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9" y="1520440"/>
            <a:ext cx="10547313" cy="1458733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59" y="3234815"/>
            <a:ext cx="10547313" cy="2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491</Words>
  <Application>Microsoft Office PowerPoint</Application>
  <PresentationFormat>Widescreen</PresentationFormat>
  <Paragraphs>62</Paragraphs>
  <Slides>26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Amasis MT Pro Black</vt:lpstr>
      <vt:lpstr>Arabic Typesetting</vt:lpstr>
      <vt:lpstr>Arial</vt:lpstr>
      <vt:lpstr>Bell MT</vt:lpstr>
      <vt:lpstr>Bookman Old Style</vt:lpstr>
      <vt:lpstr>Calibri</vt:lpstr>
      <vt:lpstr>Calibri Light</vt:lpstr>
      <vt:lpstr>Engravers MT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COV – Compostos Orgânicos Voláteis</vt:lpstr>
      <vt:lpstr>Legislação</vt:lpstr>
      <vt:lpstr>Métodos de controle de emissão de COV</vt:lpstr>
      <vt:lpstr>Métodos de controle de emissão de COV</vt:lpstr>
      <vt:lpstr>Métodos de controle de emissão de COV</vt:lpstr>
      <vt:lpstr>Métodos de controle de emissão de COV</vt:lpstr>
      <vt:lpstr>Nossa Solução</vt:lpstr>
      <vt:lpstr>Diagrama de Visão de Negócio</vt:lpstr>
      <vt:lpstr>Ferramentas de Gestão - Trello</vt:lpstr>
      <vt:lpstr>Ferramentas de Gestão - GitHub</vt:lpstr>
      <vt:lpstr>Site Institucional – Home page</vt:lpstr>
      <vt:lpstr>Site Institucional – Sobre nós</vt:lpstr>
      <vt:lpstr>Site Institucional – Nossos valores</vt:lpstr>
      <vt:lpstr>Conheça nossa equipe </vt:lpstr>
      <vt:lpstr>Calculadora financeira</vt:lpstr>
      <vt:lpstr>Banco de dados</vt:lpstr>
      <vt:lpstr>Banco de dados</vt:lpstr>
      <vt:lpstr>Banco de dados</vt:lpstr>
      <vt:lpstr>Banco de dados</vt:lpstr>
      <vt:lpstr>Sensor MQ-2</vt:lpstr>
      <vt:lpstr>Máquina virtual</vt:lpstr>
      <vt:lpstr>Conclusões e Próximos passos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ANDREI VASCONCELOS</dc:creator>
  <cp:lastModifiedBy>BEATRIZ BATISTA OLIVEIRA .</cp:lastModifiedBy>
  <cp:revision>11</cp:revision>
  <dcterms:created xsi:type="dcterms:W3CDTF">2024-09-05T15:48:47Z</dcterms:created>
  <dcterms:modified xsi:type="dcterms:W3CDTF">2024-09-11T15:51:44Z</dcterms:modified>
</cp:coreProperties>
</file>